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61" r:id="rId8"/>
    <p:sldId id="259" r:id="rId9"/>
    <p:sldId id="262" r:id="rId10"/>
    <p:sldId id="260" r:id="rId11"/>
    <p:sldId id="263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714448-5A57-43D8-BCFF-466877FCEB91}" v="1" dt="2023-07-26T07:50:41.2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CB714448-5A57-43D8-BCFF-466877FCEB91}"/>
    <pc:docChg chg="custSel modSld">
      <pc:chgData name="Narelle Wheaton" userId="6e1b2b30-480e-4f91-806b-6735d5b9e446" providerId="ADAL" clId="{CB714448-5A57-43D8-BCFF-466877FCEB91}" dt="2023-07-26T07:50:41.219" v="14"/>
      <pc:docMkLst>
        <pc:docMk/>
      </pc:docMkLst>
      <pc:sldChg chg="modSp mod">
        <pc:chgData name="Narelle Wheaton" userId="6e1b2b30-480e-4f91-806b-6735d5b9e446" providerId="ADAL" clId="{CB714448-5A57-43D8-BCFF-466877FCEB91}" dt="2023-07-26T07:50:34.346" v="12" actId="404"/>
        <pc:sldMkLst>
          <pc:docMk/>
          <pc:sldMk cId="4289824975" sldId="256"/>
        </pc:sldMkLst>
        <pc:spChg chg="mod">
          <ac:chgData name="Narelle Wheaton" userId="6e1b2b30-480e-4f91-806b-6735d5b9e446" providerId="ADAL" clId="{CB714448-5A57-43D8-BCFF-466877FCEB91}" dt="2023-07-26T07:50:34.346" v="12" actId="404"/>
          <ac:spMkLst>
            <pc:docMk/>
            <pc:sldMk cId="4289824975" sldId="256"/>
            <ac:spMk id="3" creationId="{8A8E3086-4425-4AB4-8909-83384913EDE7}"/>
          </ac:spMkLst>
        </pc:spChg>
      </pc:sldChg>
      <pc:sldChg chg="delSp mod">
        <pc:chgData name="Narelle Wheaton" userId="6e1b2b30-480e-4f91-806b-6735d5b9e446" providerId="ADAL" clId="{CB714448-5A57-43D8-BCFF-466877FCEB91}" dt="2023-07-26T07:50:39.888" v="13" actId="21"/>
        <pc:sldMkLst>
          <pc:docMk/>
          <pc:sldMk cId="1004558352" sldId="260"/>
        </pc:sldMkLst>
        <pc:spChg chg="del">
          <ac:chgData name="Narelle Wheaton" userId="6e1b2b30-480e-4f91-806b-6735d5b9e446" providerId="ADAL" clId="{CB714448-5A57-43D8-BCFF-466877FCEB91}" dt="2023-07-26T07:50:39.888" v="13" actId="21"/>
          <ac:spMkLst>
            <pc:docMk/>
            <pc:sldMk cId="1004558352" sldId="260"/>
            <ac:spMk id="2" creationId="{B2B175A8-BF83-4593-86DA-D7E6766767F0}"/>
          </ac:spMkLst>
        </pc:spChg>
      </pc:sldChg>
      <pc:sldChg chg="addSp modSp">
        <pc:chgData name="Narelle Wheaton" userId="6e1b2b30-480e-4f91-806b-6735d5b9e446" providerId="ADAL" clId="{CB714448-5A57-43D8-BCFF-466877FCEB91}" dt="2023-07-26T07:50:41.219" v="14"/>
        <pc:sldMkLst>
          <pc:docMk/>
          <pc:sldMk cId="295449468" sldId="263"/>
        </pc:sldMkLst>
        <pc:spChg chg="add mod">
          <ac:chgData name="Narelle Wheaton" userId="6e1b2b30-480e-4f91-806b-6735d5b9e446" providerId="ADAL" clId="{CB714448-5A57-43D8-BCFF-466877FCEB91}" dt="2023-07-26T07:50:41.219" v="14"/>
          <ac:spMkLst>
            <pc:docMk/>
            <pc:sldMk cId="295449468" sldId="263"/>
            <ac:spMk id="2" creationId="{4B9289A4-16A6-E8CD-DCF6-1CDF0226298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C9841-B6C6-40B1-8F0A-06F20069DC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E211A6-2BF2-493F-B8B7-9E4E48A568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E93A7-19EE-43BF-8347-86CCEDB28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C31-1206-421F-B487-7BCA2DAD272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15B696-E5FA-4BF7-BF88-58D29B835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CCC06C-EC35-48C8-8E92-F61E6B313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7672-FA31-4546-B185-AEC3C8AB673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3741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69FB7-DF6D-455B-AA55-D08FD0F99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599008-B712-4288-9718-675A609C09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130DE0-AD8F-452D-8D4E-09E4F4058D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C31-1206-421F-B487-7BCA2DAD272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7FD556-7ED5-4CA9-A9D8-B4C4AEDCA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A9E9A5-15AF-4ED1-85CA-1DE39AA35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7672-FA31-4546-B185-AEC3C8AB673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92354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4E1AB6-2677-43C1-A8E8-91538DA50E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8B9B27-11CE-4273-9C5F-8A687492EB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42B7B-C4CB-4E98-B2DF-A03CF1185B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C31-1206-421F-B487-7BCA2DAD272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C18E75-45AE-40FC-8F85-EFB762FCE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D1081-44FA-4BE1-81DE-F0749BE36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7672-FA31-4546-B185-AEC3C8AB673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6568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589DEA-709E-4D38-8114-4D99C97E3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936819-EECE-48B3-94B2-4CB40B6E50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6FE738-C0C0-4767-B81B-953DD0EB8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C31-1206-421F-B487-7BCA2DAD272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538584-8F55-40EE-BB9E-4F5829866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A4A437-B1C1-4929-AFCD-3A5108E9B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7672-FA31-4546-B185-AEC3C8AB673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3692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BF2821-AE13-4D6A-9376-5106D30A11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E0A7F0-E08A-48C7-BF75-321016179A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6AFF83-56E6-4F7D-B7A0-D862A3A94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C31-1206-421F-B487-7BCA2DAD272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AF1E80-949B-4CE2-B4D8-183E79E78A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F491AE-905F-482C-AD91-D41A0CA92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7672-FA31-4546-B185-AEC3C8AB673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57565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DBE5B-0865-4C5B-8903-59E258C20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89CE8C-1554-4951-8AA0-9537AA9BEE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84B2C3-DD81-47C2-ACF3-B0B303B7AC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85D488-136F-4FCE-80F0-B64E7A023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C31-1206-421F-B487-7BCA2DAD272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6206BC-A2E4-48B4-AFBE-94F7D3BC9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01BFC8-7F04-46DF-AFE2-A1004E7E0C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7672-FA31-4546-B185-AEC3C8AB673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1375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F7F4F-15A6-4236-AFBE-77F48E489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84DECD-B56F-48E1-BE9A-E9AACC7798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9132974-86FF-4DB6-A382-878A1F4094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506B58-62B5-4FE4-87C0-FB01B1AD96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1BCE4C-9219-42A0-8598-40E72D29226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926CF8-FB11-4211-A402-155695E87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C31-1206-421F-B487-7BCA2DAD272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05A324-693B-4071-AE66-E6A8B4D2E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ECAB17-A9FC-4E87-8970-65C6CA0AF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7672-FA31-4546-B185-AEC3C8AB673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9561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3AFE6-65C9-4572-A15C-5A9A776EF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E2842A-2EA5-48C8-A712-648EC7D82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C31-1206-421F-B487-7BCA2DAD272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8838D2-D45E-444C-8581-75DD56E08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2B5131-F85E-469E-BE87-846CEC960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7672-FA31-4546-B185-AEC3C8AB673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8221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EA9AAFE-CD85-4A67-AB4D-40F9C7B63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C31-1206-421F-B487-7BCA2DAD272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4C9156-80A1-49EE-A06D-4520516C8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12D05E-48C3-40C7-9AE9-B5DDB61CA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7672-FA31-4546-B185-AEC3C8AB673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6235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10FBE-D8E5-4546-B88C-A31C555BA9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138773-D678-46DD-83D4-5434AADAFE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3F784B-BBC1-4625-8EDE-D73894084B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699D4F-ECC4-46D8-98FD-9A6B1790E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C31-1206-421F-B487-7BCA2DAD272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40AA43-C46A-4565-B4CB-DA98A01CF4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B9CE51-5515-42A1-A490-46634B702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7672-FA31-4546-B185-AEC3C8AB673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3387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7DE09C-7C25-4BF7-AE9B-94FA3CC30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E7B3F2-0A39-49F2-B2B2-0ADCDB4F40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7DA05E-5BC6-40B1-B8C1-EA30367CB2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A27D74-87E8-455F-B7A7-F3ED1E532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0AC31-1206-421F-B487-7BCA2DAD272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E68D347-6BD6-4742-A016-368824E46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53EE3F-A474-4B47-86E7-DDA1D2C25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F7672-FA31-4546-B185-AEC3C8AB673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9257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BDF2445-895F-4618-8312-12D73F809B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4B6E3A-BD91-4D7D-9D68-0B92C208AE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2DE7AB-7A43-4AF1-B7E9-BB09B442D6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0AC31-1206-421F-B487-7BCA2DAD2726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40F273-0E54-48C2-B1DE-1DFCA7C963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CB2777-EB58-4F93-98D8-3ACEF776C4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F7672-FA31-4546-B185-AEC3C8AB673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68276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A8E3086-4425-4AB4-8909-83384913ED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22772"/>
            <a:ext cx="9144000" cy="3533313"/>
          </a:xfrm>
        </p:spPr>
        <p:txBody>
          <a:bodyPr>
            <a:no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When I ponder o'er the story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Of my life's defeat and grief,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How much misery and blindness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can trace to unbelief!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how many fights I've lost,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All for want of faith to trust!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824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A8E3086-4425-4AB4-8909-83384913ED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8902"/>
            <a:ext cx="9144000" cy="2530136"/>
          </a:xfrm>
        </p:spPr>
        <p:txBody>
          <a:bodyPr>
            <a:noAutofit/>
          </a:bodyPr>
          <a:lstStyle/>
          <a:p>
            <a:r>
              <a:rPr lang="en-AU" sz="1100" dirty="0">
                <a:solidFill>
                  <a:schemeClr val="bg1"/>
                </a:solidFill>
              </a:rPr>
              <a:t>Chorus</a:t>
            </a:r>
            <a:br>
              <a:rPr lang="en-AU" sz="11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for a deeper, O for a greater,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for a perfect trust in the Lord!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for a deeper, O for a greater,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for a perfect trust in the Lord!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977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A8E3086-4425-4AB4-8909-83384913ED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16241"/>
            <a:ext cx="9144000" cy="3755255"/>
          </a:xfrm>
        </p:spPr>
        <p:txBody>
          <a:bodyPr>
            <a:noAutofit/>
          </a:bodyPr>
          <a:lstStyle/>
          <a:p>
            <a:r>
              <a:rPr lang="en-AU" sz="1100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AU" sz="11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Can I wonder I have faltered?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Can I be surprised to fall?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When my faith could most have saved me,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have trusted least of all.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When my own resources fail,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Then His power should most prevail.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8535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A8E3086-4425-4AB4-8909-83384913ED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8902"/>
            <a:ext cx="9144000" cy="2530136"/>
          </a:xfrm>
        </p:spPr>
        <p:txBody>
          <a:bodyPr>
            <a:noAutofit/>
          </a:bodyPr>
          <a:lstStyle/>
          <a:p>
            <a:r>
              <a:rPr lang="en-AU" sz="1100" dirty="0">
                <a:solidFill>
                  <a:schemeClr val="bg1"/>
                </a:solidFill>
              </a:rPr>
              <a:t>Chorus</a:t>
            </a:r>
            <a:br>
              <a:rPr lang="en-AU" sz="11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for a deeper, O for a greater,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for a perfect trust in the Lord!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for a deeper, O for a greater,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for a perfect trust in the Lord!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575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A8E3086-4425-4AB4-8909-83384913ED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42873"/>
            <a:ext cx="9144000" cy="3737499"/>
          </a:xfrm>
        </p:spPr>
        <p:txBody>
          <a:bodyPr>
            <a:noAutofit/>
          </a:bodyPr>
          <a:lstStyle/>
          <a:p>
            <a:r>
              <a:rPr lang="en-AU" sz="11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AU" sz="11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If to grace there is no limit,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Why should I be slow to plead?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If Thy power is not restricted,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Why not speak my every need?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All the treasures of His throne,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Faith will make them all my own.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7279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A8E3086-4425-4AB4-8909-83384913ED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8902"/>
            <a:ext cx="9144000" cy="2530136"/>
          </a:xfrm>
        </p:spPr>
        <p:txBody>
          <a:bodyPr>
            <a:noAutofit/>
          </a:bodyPr>
          <a:lstStyle/>
          <a:p>
            <a:r>
              <a:rPr lang="en-AU" sz="1100" dirty="0">
                <a:solidFill>
                  <a:schemeClr val="bg1"/>
                </a:solidFill>
              </a:rPr>
              <a:t>Chorus</a:t>
            </a:r>
            <a:br>
              <a:rPr lang="en-AU" sz="11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for a deeper, O for a greater,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for a perfect trust in the Lord!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for a deeper, O for a greater,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for a perfect trust in the Lord!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001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A8E3086-4425-4AB4-8909-83384913ED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25118"/>
            <a:ext cx="9144000" cy="3693111"/>
          </a:xfrm>
        </p:spPr>
        <p:txBody>
          <a:bodyPr>
            <a:noAutofit/>
          </a:bodyPr>
          <a:lstStyle/>
          <a:p>
            <a:r>
              <a:rPr lang="en-AU" sz="1100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AU" sz="11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Yes, dear Saviour, I will trust Thee,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Live by faith and not by sight,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Knowing Thou art close beside me,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Giving victory in the fight.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Jesus, while Thou art so near,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will never, never fear.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558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8A8E3086-4425-4AB4-8909-83384913ED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48902"/>
            <a:ext cx="9144000" cy="2530136"/>
          </a:xfrm>
        </p:spPr>
        <p:txBody>
          <a:bodyPr>
            <a:noAutofit/>
          </a:bodyPr>
          <a:lstStyle/>
          <a:p>
            <a:r>
              <a:rPr lang="en-AU" sz="1100" dirty="0">
                <a:solidFill>
                  <a:schemeClr val="bg1"/>
                </a:solidFill>
              </a:rPr>
              <a:t>Chorus</a:t>
            </a:r>
            <a:br>
              <a:rPr lang="en-AU" sz="11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for a deeper, O for a greater,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for a perfect trust in the Lord!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for a deeper, O for a greater,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for a perfect trust in the Lord!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B9289A4-16A6-E8CD-DCF6-1CDF02262985}"/>
              </a:ext>
            </a:extLst>
          </p:cNvPr>
          <p:cNvSpPr/>
          <p:nvPr/>
        </p:nvSpPr>
        <p:spPr>
          <a:xfrm>
            <a:off x="171635" y="6167946"/>
            <a:ext cx="405413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000" dirty="0">
                <a:solidFill>
                  <a:schemeClr val="bg1"/>
                </a:solidFill>
                <a:latin typeface="Calibri" panose="020F0502020204030204" pitchFamily="34" charset="0"/>
              </a:rPr>
              <a:t>When I ponder o'er the story</a:t>
            </a:r>
            <a:r>
              <a:rPr lang="en-AU" sz="1000" dirty="0">
                <a:solidFill>
                  <a:schemeClr val="bg1"/>
                </a:solidFill>
              </a:rPr>
              <a:t> </a:t>
            </a:r>
          </a:p>
          <a:p>
            <a:r>
              <a:rPr lang="en-AU" sz="1000" dirty="0" err="1">
                <a:solidFill>
                  <a:schemeClr val="bg1"/>
                </a:solidFill>
                <a:latin typeface="Calibri" panose="020F0502020204030204" pitchFamily="34" charset="0"/>
              </a:rPr>
              <a:t>Cornelie</a:t>
            </a:r>
            <a:r>
              <a:rPr lang="en-AU" sz="1000" dirty="0">
                <a:solidFill>
                  <a:schemeClr val="bg1"/>
                </a:solidFill>
                <a:latin typeface="Calibri" panose="020F0502020204030204" pitchFamily="34" charset="0"/>
              </a:rPr>
              <a:t> Ida Ernestine Booth (1864-1920)</a:t>
            </a:r>
          </a:p>
          <a:p>
            <a:r>
              <a:rPr lang="en-AU" sz="100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r>
              <a:rPr lang="en-AU" sz="1000" dirty="0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5449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BA98A5-896B-44B8-8025-8C20DE56605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A0A78FF-ADC7-4053-8CC6-F67811B719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CCBBF01-5551-4F74-91CC-21365486C3F7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399</Words>
  <Application>Microsoft Office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2022-07-14T05:04:08Z</dcterms:created>
  <dcterms:modified xsi:type="dcterms:W3CDTF">2023-07-26T07:50:43Z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